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slide" Target="slides/slide31.xml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37" Type="http://schemas.openxmlformats.org/officeDocument/2006/relationships/slide" Target="slides/slide33.xml"/><Relationship Id="rId14" Type="http://schemas.openxmlformats.org/officeDocument/2006/relationships/slide" Target="slides/slide10.xml"/><Relationship Id="rId36" Type="http://schemas.openxmlformats.org/officeDocument/2006/relationships/slide" Target="slides/slide32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Shape 6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Shape 7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Shape 8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Shape 9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Shape 11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Shape 12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Shape 13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Shape 14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Shape 15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Shape 16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Shape 17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Shape 18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Shape 19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Shape 19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Shape 20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Shape 21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Shape 22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Shape 23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Shape 24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Shape 25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Shape 25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Shape 26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Shape 27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Shape 28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Shape 29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Shape 30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Shape 31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Shape 31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Shape 31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hape 32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Shape 32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SzPct val="100000"/>
              <a:defRPr sz="1800">
                <a:solidFill>
                  <a:schemeClr val="lt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lt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0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4.png"/><Relationship Id="rId4" Type="http://schemas.openxmlformats.org/officeDocument/2006/relationships/image" Target="../media/image0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0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0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0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0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0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0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9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5.png"/><Relationship Id="rId4" Type="http://schemas.openxmlformats.org/officeDocument/2006/relationships/image" Target="../media/image2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0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5" name="Shape 5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56" name="Shape 56"/>
          <p:cNvPicPr preferRelativeResize="0"/>
          <p:nvPr/>
        </p:nvPicPr>
        <p:blipFill rotWithShape="1">
          <a:blip r:embed="rId3">
            <a:alphaModFix/>
          </a:blip>
          <a:srcRect b="2267" l="2629" r="0" t="0"/>
          <a:stretch/>
        </p:blipFill>
        <p:spPr>
          <a:xfrm>
            <a:off x="2860850" y="38700"/>
            <a:ext cx="3224224" cy="491652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Shape 57"/>
          <p:cNvSpPr txBox="1"/>
          <p:nvPr/>
        </p:nvSpPr>
        <p:spPr>
          <a:xfrm>
            <a:off x="494700" y="1158575"/>
            <a:ext cx="8154600" cy="11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4800">
                <a:solidFill>
                  <a:srgbClr val="EFEFEF"/>
                </a:solidFill>
              </a:rPr>
              <a:t>Light and Time</a:t>
            </a:r>
          </a:p>
        </p:txBody>
      </p:sp>
      <p:sp>
        <p:nvSpPr>
          <p:cNvPr id="58" name="Shape 58"/>
          <p:cNvSpPr txBox="1"/>
          <p:nvPr/>
        </p:nvSpPr>
        <p:spPr>
          <a:xfrm>
            <a:off x="2219175" y="2673675"/>
            <a:ext cx="4420500" cy="8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1800">
                <a:solidFill>
                  <a:srgbClr val="EFEFEF"/>
                </a:solidFill>
              </a:rPr>
              <a:t>Evidence of Life...</a:t>
            </a:r>
          </a:p>
        </p:txBody>
      </p:sp>
      <p:sp>
        <p:nvSpPr>
          <p:cNvPr id="59" name="Shape 59"/>
          <p:cNvSpPr txBox="1"/>
          <p:nvPr/>
        </p:nvSpPr>
        <p:spPr>
          <a:xfrm>
            <a:off x="6015750" y="4812625"/>
            <a:ext cx="1595400" cy="2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Robert Fulton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600">
                <a:solidFill>
                  <a:srgbClr val="EFEFEF"/>
                </a:solidFill>
              </a:rPr>
              <a:t>What is it like to experience your location…?</a:t>
            </a:r>
          </a:p>
        </p:txBody>
      </p:sp>
      <p:sp>
        <p:nvSpPr>
          <p:cNvPr id="65" name="Shape 6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6" name="Shape 66"/>
          <p:cNvSpPr txBox="1"/>
          <p:nvPr/>
        </p:nvSpPr>
        <p:spPr>
          <a:xfrm>
            <a:off x="6906850" y="4593725"/>
            <a:ext cx="16941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2" name="Shape 7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73" name="Shape 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4574" y="271250"/>
            <a:ext cx="3401374" cy="437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Shape 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3" y="292975"/>
            <a:ext cx="3726625" cy="43333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Shape 75"/>
          <p:cNvSpPr txBox="1"/>
          <p:nvPr/>
        </p:nvSpPr>
        <p:spPr>
          <a:xfrm>
            <a:off x="7404050" y="4739275"/>
            <a:ext cx="12219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Joy Gregory</a:t>
            </a:r>
          </a:p>
        </p:txBody>
      </p:sp>
      <p:sp>
        <p:nvSpPr>
          <p:cNvPr id="76" name="Shape 76"/>
          <p:cNvSpPr txBox="1"/>
          <p:nvPr/>
        </p:nvSpPr>
        <p:spPr>
          <a:xfrm>
            <a:off x="320850" y="4687850"/>
            <a:ext cx="37254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 Impressions left behind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2" name="Shape 8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83" name="Shape 83"/>
          <p:cNvPicPr preferRelativeResize="0"/>
          <p:nvPr/>
        </p:nvPicPr>
        <p:blipFill rotWithShape="1">
          <a:blip r:embed="rId3">
            <a:alphaModFix/>
          </a:blip>
          <a:srcRect b="5213" l="5231" r="5650" t="5060"/>
          <a:stretch/>
        </p:blipFill>
        <p:spPr>
          <a:xfrm>
            <a:off x="2258850" y="97725"/>
            <a:ext cx="4626301" cy="4615449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Shape 84"/>
          <p:cNvSpPr txBox="1"/>
          <p:nvPr/>
        </p:nvSpPr>
        <p:spPr>
          <a:xfrm>
            <a:off x="6385600" y="4778325"/>
            <a:ext cx="25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Richard Long</a:t>
            </a:r>
          </a:p>
        </p:txBody>
      </p:sp>
      <p:sp>
        <p:nvSpPr>
          <p:cNvPr id="85" name="Shape 85"/>
          <p:cNvSpPr txBox="1"/>
          <p:nvPr/>
        </p:nvSpPr>
        <p:spPr>
          <a:xfrm>
            <a:off x="392150" y="1310100"/>
            <a:ext cx="1800300" cy="5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Texture and surface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/>
          <p:nvPr>
            <p:ph type="title"/>
          </p:nvPr>
        </p:nvSpPr>
        <p:spPr>
          <a:xfrm>
            <a:off x="311700" y="480650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1" name="Shape 91"/>
          <p:cNvSpPr txBox="1"/>
          <p:nvPr>
            <p:ph idx="1" type="body"/>
          </p:nvPr>
        </p:nvSpPr>
        <p:spPr>
          <a:xfrm>
            <a:off x="311700" y="112572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92" name="Shape 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7500" y="0"/>
            <a:ext cx="3429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Shape 93"/>
          <p:cNvSpPr txBox="1"/>
          <p:nvPr/>
        </p:nvSpPr>
        <p:spPr>
          <a:xfrm>
            <a:off x="6506100" y="4060925"/>
            <a:ext cx="23262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Evocative sounds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9" name="Shape 9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00" name="Shape 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6160" y="0"/>
            <a:ext cx="343167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Shape 101"/>
          <p:cNvSpPr txBox="1"/>
          <p:nvPr/>
        </p:nvSpPr>
        <p:spPr>
          <a:xfrm>
            <a:off x="6541625" y="409975"/>
            <a:ext cx="2308200" cy="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Human control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7" name="Shape 10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08" name="Shape 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8225" y="152050"/>
            <a:ext cx="6867525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Shape 109"/>
          <p:cNvSpPr txBox="1"/>
          <p:nvPr/>
        </p:nvSpPr>
        <p:spPr>
          <a:xfrm>
            <a:off x="7049625" y="4794800"/>
            <a:ext cx="20232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Karsten Mosebach</a:t>
            </a:r>
          </a:p>
        </p:txBody>
      </p:sp>
      <p:sp>
        <p:nvSpPr>
          <p:cNvPr id="110" name="Shape 110"/>
          <p:cNvSpPr txBox="1"/>
          <p:nvPr/>
        </p:nvSpPr>
        <p:spPr>
          <a:xfrm>
            <a:off x="311700" y="4794800"/>
            <a:ext cx="2495400" cy="3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A trick of the eye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6" name="Shape 1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17" name="Shape 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50" y="0"/>
            <a:ext cx="514349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Shape 118"/>
          <p:cNvSpPr txBox="1"/>
          <p:nvPr/>
        </p:nvSpPr>
        <p:spPr>
          <a:xfrm>
            <a:off x="294100" y="1194250"/>
            <a:ext cx="1666500" cy="6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Fragile structures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4" name="Shape 1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25" name="Shape 1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7500" y="0"/>
            <a:ext cx="3429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Shape 126"/>
          <p:cNvSpPr txBox="1"/>
          <p:nvPr/>
        </p:nvSpPr>
        <p:spPr>
          <a:xfrm>
            <a:off x="320850" y="4188775"/>
            <a:ext cx="23439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Silence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2" name="Shape 1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33" name="Shape 1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5449" y="119475"/>
            <a:ext cx="6108280" cy="4449399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Shape 134"/>
          <p:cNvSpPr txBox="1"/>
          <p:nvPr/>
        </p:nvSpPr>
        <p:spPr>
          <a:xfrm>
            <a:off x="7163400" y="4612375"/>
            <a:ext cx="16689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The Boyle Family</a:t>
            </a:r>
          </a:p>
        </p:txBody>
      </p:sp>
      <p:sp>
        <p:nvSpPr>
          <p:cNvPr id="135" name="Shape 135"/>
          <p:cNvSpPr txBox="1"/>
          <p:nvPr/>
        </p:nvSpPr>
        <p:spPr>
          <a:xfrm>
            <a:off x="7477400" y="119475"/>
            <a:ext cx="1488300" cy="6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Surface clues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1" name="Shape 1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42" name="Shape 1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5698" y="0"/>
            <a:ext cx="3492602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Shape 143"/>
          <p:cNvSpPr txBox="1"/>
          <p:nvPr/>
        </p:nvSpPr>
        <p:spPr>
          <a:xfrm>
            <a:off x="329750" y="454525"/>
            <a:ext cx="2361900" cy="7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Depth of field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9" name="Shape 14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50" name="Shape 1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5675" y="347525"/>
            <a:ext cx="6332012" cy="422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Shape 151"/>
          <p:cNvSpPr txBox="1"/>
          <p:nvPr/>
        </p:nvSpPr>
        <p:spPr>
          <a:xfrm>
            <a:off x="6256425" y="4634375"/>
            <a:ext cx="257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Split second reactions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7" name="Shape 15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58" name="Shape 158"/>
          <p:cNvPicPr preferRelativeResize="0"/>
          <p:nvPr/>
        </p:nvPicPr>
        <p:blipFill rotWithShape="1">
          <a:blip r:embed="rId3">
            <a:alphaModFix/>
          </a:blip>
          <a:srcRect b="1613" l="0" r="1652" t="0"/>
          <a:stretch/>
        </p:blipFill>
        <p:spPr>
          <a:xfrm>
            <a:off x="2553475" y="0"/>
            <a:ext cx="3970324" cy="5060649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Shape 159"/>
          <p:cNvSpPr txBox="1"/>
          <p:nvPr/>
        </p:nvSpPr>
        <p:spPr>
          <a:xfrm>
            <a:off x="7026325" y="4615450"/>
            <a:ext cx="1867800" cy="4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Ansel Adams</a:t>
            </a:r>
          </a:p>
        </p:txBody>
      </p:sp>
      <p:sp>
        <p:nvSpPr>
          <p:cNvPr id="160" name="Shape 160"/>
          <p:cNvSpPr txBox="1"/>
          <p:nvPr/>
        </p:nvSpPr>
        <p:spPr>
          <a:xfrm>
            <a:off x="303025" y="454525"/>
            <a:ext cx="2139000" cy="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A story told through line and age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6" name="Shape 16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67" name="Shape 1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7700" y="262225"/>
            <a:ext cx="6570224" cy="4380149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Shape 168"/>
          <p:cNvSpPr txBox="1"/>
          <p:nvPr/>
        </p:nvSpPr>
        <p:spPr>
          <a:xfrm>
            <a:off x="6728775" y="4732425"/>
            <a:ext cx="2245800" cy="3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The ambiguous narrative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4" name="Shape 17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75" name="Shape 1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7500" y="0"/>
            <a:ext cx="3429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Shape 176"/>
          <p:cNvSpPr txBox="1"/>
          <p:nvPr/>
        </p:nvSpPr>
        <p:spPr>
          <a:xfrm>
            <a:off x="6889200" y="4598725"/>
            <a:ext cx="2049900" cy="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Bert Willaert</a:t>
            </a:r>
          </a:p>
        </p:txBody>
      </p:sp>
      <p:sp>
        <p:nvSpPr>
          <p:cNvPr id="177" name="Shape 177"/>
          <p:cNvSpPr txBox="1"/>
          <p:nvPr/>
        </p:nvSpPr>
        <p:spPr>
          <a:xfrm>
            <a:off x="303025" y="445625"/>
            <a:ext cx="24420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Through the eyes of nature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3" name="Shape 18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84" name="Shape 1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5100" y="76200"/>
            <a:ext cx="6985150" cy="4575274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Shape 185"/>
          <p:cNvSpPr txBox="1"/>
          <p:nvPr/>
        </p:nvSpPr>
        <p:spPr>
          <a:xfrm>
            <a:off x="7077600" y="4718400"/>
            <a:ext cx="1949400" cy="3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Fay Godwin</a:t>
            </a:r>
          </a:p>
        </p:txBody>
      </p:sp>
      <p:sp>
        <p:nvSpPr>
          <p:cNvPr id="186" name="Shape 186"/>
          <p:cNvSpPr txBox="1"/>
          <p:nvPr/>
        </p:nvSpPr>
        <p:spPr>
          <a:xfrm>
            <a:off x="317900" y="4684950"/>
            <a:ext cx="21834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EFEFEF"/>
              </a:solidFill>
            </a:endParaRPr>
          </a:p>
        </p:txBody>
      </p:sp>
      <p:sp>
        <p:nvSpPr>
          <p:cNvPr id="187" name="Shape 187"/>
          <p:cNvSpPr txBox="1"/>
          <p:nvPr/>
        </p:nvSpPr>
        <p:spPr>
          <a:xfrm>
            <a:off x="309550" y="4676575"/>
            <a:ext cx="2233800" cy="4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Under the surface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3" name="Shape 19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94" name="Shape 1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4600" y="0"/>
            <a:ext cx="41148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Shape 195"/>
          <p:cNvSpPr txBox="1"/>
          <p:nvPr/>
        </p:nvSpPr>
        <p:spPr>
          <a:xfrm>
            <a:off x="311925" y="4607650"/>
            <a:ext cx="2076600" cy="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Layers of time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1" name="Shape 20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202" name="Shape 2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0059" y="0"/>
            <a:ext cx="272388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Shape 203"/>
          <p:cNvSpPr txBox="1"/>
          <p:nvPr/>
        </p:nvSpPr>
        <p:spPr>
          <a:xfrm>
            <a:off x="6773325" y="4598725"/>
            <a:ext cx="1372500" cy="3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4" name="Shape 204"/>
          <p:cNvSpPr txBox="1"/>
          <p:nvPr/>
        </p:nvSpPr>
        <p:spPr>
          <a:xfrm>
            <a:off x="6336625" y="4572000"/>
            <a:ext cx="24957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Transient tensions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0" name="Shape 2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211" name="Shape 2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7500" y="0"/>
            <a:ext cx="3429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Shape 212"/>
          <p:cNvSpPr txBox="1"/>
          <p:nvPr/>
        </p:nvSpPr>
        <p:spPr>
          <a:xfrm>
            <a:off x="6773325" y="4598725"/>
            <a:ext cx="2103300" cy="4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Hermann Hirsch</a:t>
            </a:r>
          </a:p>
        </p:txBody>
      </p:sp>
      <p:sp>
        <p:nvSpPr>
          <p:cNvPr id="213" name="Shape 213"/>
          <p:cNvSpPr txBox="1"/>
          <p:nvPr/>
        </p:nvSpPr>
        <p:spPr>
          <a:xfrm>
            <a:off x="320850" y="1185325"/>
            <a:ext cx="2495400" cy="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Covert suspense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9" name="Shape 2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220" name="Shape 2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96688" y="0"/>
            <a:ext cx="335062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Shape 221"/>
          <p:cNvSpPr txBox="1"/>
          <p:nvPr/>
        </p:nvSpPr>
        <p:spPr>
          <a:xfrm>
            <a:off x="320850" y="445625"/>
            <a:ext cx="24864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In the mind of a creature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7" name="Shape 2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228" name="Shape 2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9425" y="0"/>
            <a:ext cx="6285150" cy="4713849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Shape 229"/>
          <p:cNvSpPr txBox="1"/>
          <p:nvPr/>
        </p:nvSpPr>
        <p:spPr>
          <a:xfrm>
            <a:off x="7634475" y="4810800"/>
            <a:ext cx="1426800" cy="3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Morgan Silk</a:t>
            </a:r>
          </a:p>
        </p:txBody>
      </p:sp>
      <p:sp>
        <p:nvSpPr>
          <p:cNvPr id="230" name="Shape 230"/>
          <p:cNvSpPr txBox="1"/>
          <p:nvPr/>
        </p:nvSpPr>
        <p:spPr>
          <a:xfrm>
            <a:off x="258450" y="4703625"/>
            <a:ext cx="27540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Life and death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6" name="Shape 2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237" name="Shape 2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7500" y="0"/>
            <a:ext cx="3429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Shape 238"/>
          <p:cNvSpPr txBox="1"/>
          <p:nvPr/>
        </p:nvSpPr>
        <p:spPr>
          <a:xfrm>
            <a:off x="320850" y="4589825"/>
            <a:ext cx="23973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Becoming part of the forest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4" name="Shape 24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245" name="Shape 2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87" y="125325"/>
            <a:ext cx="3171825" cy="476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Shape 2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38250" y="125325"/>
            <a:ext cx="3225074" cy="4837624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Shape 247"/>
          <p:cNvSpPr txBox="1"/>
          <p:nvPr/>
        </p:nvSpPr>
        <p:spPr>
          <a:xfrm>
            <a:off x="3627300" y="142600"/>
            <a:ext cx="1297500" cy="13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Life in the macro world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3" name="Shape 25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254" name="Shape 254"/>
          <p:cNvPicPr preferRelativeResize="0"/>
          <p:nvPr/>
        </p:nvPicPr>
        <p:blipFill rotWithShape="1">
          <a:blip r:embed="rId3">
            <a:alphaModFix/>
          </a:blip>
          <a:srcRect b="2028" l="0" r="4388" t="0"/>
          <a:stretch/>
        </p:blipFill>
        <p:spPr>
          <a:xfrm>
            <a:off x="3488650" y="0"/>
            <a:ext cx="2071599" cy="5038976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Shape 255"/>
          <p:cNvSpPr txBox="1"/>
          <p:nvPr/>
        </p:nvSpPr>
        <p:spPr>
          <a:xfrm>
            <a:off x="6266150" y="4506850"/>
            <a:ext cx="21666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Minor White</a:t>
            </a:r>
          </a:p>
        </p:txBody>
      </p:sp>
      <p:sp>
        <p:nvSpPr>
          <p:cNvPr id="256" name="Shape 256"/>
          <p:cNvSpPr txBox="1"/>
          <p:nvPr/>
        </p:nvSpPr>
        <p:spPr>
          <a:xfrm>
            <a:off x="418875" y="561475"/>
            <a:ext cx="2923200" cy="11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Patterns evoke imagination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2" name="Shape 26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263" name="Shape 2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8125" y="63050"/>
            <a:ext cx="5639925" cy="4789949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Shape 264"/>
          <p:cNvSpPr txBox="1"/>
          <p:nvPr/>
        </p:nvSpPr>
        <p:spPr>
          <a:xfrm>
            <a:off x="5659300" y="4465050"/>
            <a:ext cx="31731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Warmth of the sun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 txBox="1"/>
          <p:nvPr>
            <p:ph type="title"/>
          </p:nvPr>
        </p:nvSpPr>
        <p:spPr>
          <a:xfrm>
            <a:off x="311700" y="44767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70" name="Shape 27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271" name="Shape 271"/>
          <p:cNvPicPr preferRelativeResize="0"/>
          <p:nvPr/>
        </p:nvPicPr>
        <p:blipFill rotWithShape="1">
          <a:blip r:embed="rId3">
            <a:alphaModFix/>
          </a:blip>
          <a:srcRect b="2726" l="2287" r="3203" t="3271"/>
          <a:stretch/>
        </p:blipFill>
        <p:spPr>
          <a:xfrm>
            <a:off x="1509525" y="195475"/>
            <a:ext cx="5560250" cy="437340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Shape 272"/>
          <p:cNvSpPr txBox="1"/>
          <p:nvPr/>
        </p:nvSpPr>
        <p:spPr>
          <a:xfrm>
            <a:off x="7623650" y="4700975"/>
            <a:ext cx="11403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Sally Mann</a:t>
            </a:r>
          </a:p>
        </p:txBody>
      </p:sp>
      <p:sp>
        <p:nvSpPr>
          <p:cNvPr id="273" name="Shape 273"/>
          <p:cNvSpPr txBox="1"/>
          <p:nvPr/>
        </p:nvSpPr>
        <p:spPr>
          <a:xfrm>
            <a:off x="7210025" y="213900"/>
            <a:ext cx="1684500" cy="12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Acts of violence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79" name="Shape 27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280" name="Shape 2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8571" y="0"/>
            <a:ext cx="342685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Shape 281"/>
          <p:cNvSpPr txBox="1"/>
          <p:nvPr/>
        </p:nvSpPr>
        <p:spPr>
          <a:xfrm>
            <a:off x="311925" y="4545275"/>
            <a:ext cx="2424300" cy="4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Frozen fingertips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hape 28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7" name="Shape 28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288" name="Shape 2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8819" y="213750"/>
            <a:ext cx="4330930" cy="4355125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Shape 289"/>
          <p:cNvSpPr txBox="1"/>
          <p:nvPr/>
        </p:nvSpPr>
        <p:spPr>
          <a:xfrm>
            <a:off x="6483325" y="4680600"/>
            <a:ext cx="2400000" cy="3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Irving Penn</a:t>
            </a:r>
          </a:p>
        </p:txBody>
      </p:sp>
      <p:sp>
        <p:nvSpPr>
          <p:cNvPr id="290" name="Shape 290"/>
          <p:cNvSpPr txBox="1"/>
          <p:nvPr/>
        </p:nvSpPr>
        <p:spPr>
          <a:xfrm>
            <a:off x="311925" y="463450"/>
            <a:ext cx="1844700" cy="9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Remains of humanity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96" name="Shape 29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297" name="Shape 2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450" y="184944"/>
            <a:ext cx="9020400" cy="438393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Shape 298"/>
          <p:cNvSpPr txBox="1"/>
          <p:nvPr/>
        </p:nvSpPr>
        <p:spPr>
          <a:xfrm>
            <a:off x="7484650" y="4636575"/>
            <a:ext cx="1579200" cy="4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Michael Flowmen</a:t>
            </a:r>
          </a:p>
        </p:txBody>
      </p:sp>
      <p:sp>
        <p:nvSpPr>
          <p:cNvPr id="299" name="Shape 299"/>
          <p:cNvSpPr txBox="1"/>
          <p:nvPr/>
        </p:nvSpPr>
        <p:spPr>
          <a:xfrm>
            <a:off x="106950" y="4670025"/>
            <a:ext cx="3038999" cy="3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Energy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Shape 30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05" name="Shape 30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306" name="Shape 3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0274" y="90250"/>
            <a:ext cx="3302025" cy="496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Shape 3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3" y="53475"/>
            <a:ext cx="3018021" cy="4962974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Shape 308"/>
          <p:cNvSpPr txBox="1"/>
          <p:nvPr/>
        </p:nvSpPr>
        <p:spPr>
          <a:xfrm>
            <a:off x="3449050" y="4589825"/>
            <a:ext cx="1960800" cy="4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Dawn and twilight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14" name="Shape 3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315" name="Shape 3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3187" y="0"/>
            <a:ext cx="3857624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Shape 316"/>
          <p:cNvSpPr txBox="1"/>
          <p:nvPr/>
        </p:nvSpPr>
        <p:spPr>
          <a:xfrm>
            <a:off x="311925" y="445625"/>
            <a:ext cx="2237100" cy="86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Camouflage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Shape 3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22" name="Shape 3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323" name="Shape 3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Shape 324"/>
          <p:cNvSpPr txBox="1"/>
          <p:nvPr/>
        </p:nvSpPr>
        <p:spPr>
          <a:xfrm>
            <a:off x="7378775" y="4743500"/>
            <a:ext cx="1706700" cy="3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Rob Hudson</a:t>
            </a:r>
          </a:p>
        </p:txBody>
      </p:sp>
      <p:sp>
        <p:nvSpPr>
          <p:cNvPr id="325" name="Shape 325"/>
          <p:cNvSpPr txBox="1"/>
          <p:nvPr/>
        </p:nvSpPr>
        <p:spPr>
          <a:xfrm>
            <a:off x="334650" y="460125"/>
            <a:ext cx="1522500" cy="4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The fading light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Shape 3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31" name="Shape 3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332" name="Shape 3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6570" y="0"/>
            <a:ext cx="515085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Shape 333"/>
          <p:cNvSpPr txBox="1"/>
          <p:nvPr/>
        </p:nvSpPr>
        <p:spPr>
          <a:xfrm>
            <a:off x="7321475" y="4606525"/>
            <a:ext cx="1100700" cy="4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Steven Gill</a:t>
            </a:r>
          </a:p>
        </p:txBody>
      </p:sp>
      <p:sp>
        <p:nvSpPr>
          <p:cNvPr id="334" name="Shape 334"/>
          <p:cNvSpPr txBox="1"/>
          <p:nvPr/>
        </p:nvSpPr>
        <p:spPr>
          <a:xfrm>
            <a:off x="320850" y="445625"/>
            <a:ext cx="1622100" cy="8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Through and beyond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dark-2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